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3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8AF6-C367-40EF-AF02-66F194ECB6B0}" type="datetimeFigureOut">
              <a:rPr lang="en-CA" smtClean="0"/>
              <a:t>18/04/2018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4132-44C9-41FF-9D6B-F9DEBEF24A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088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8AF6-C367-40EF-AF02-66F194ECB6B0}" type="datetimeFigureOut">
              <a:rPr lang="en-CA" smtClean="0"/>
              <a:t>18/04/2018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4132-44C9-41FF-9D6B-F9DEBEF24A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1758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8AF6-C367-40EF-AF02-66F194ECB6B0}" type="datetimeFigureOut">
              <a:rPr lang="en-CA" smtClean="0"/>
              <a:t>18/04/2018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4132-44C9-41FF-9D6B-F9DEBEF24A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876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8AF6-C367-40EF-AF02-66F194ECB6B0}" type="datetimeFigureOut">
              <a:rPr lang="en-CA" smtClean="0"/>
              <a:t>18/04/2018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4132-44C9-41FF-9D6B-F9DEBEF24A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442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8AF6-C367-40EF-AF02-66F194ECB6B0}" type="datetimeFigureOut">
              <a:rPr lang="en-CA" smtClean="0"/>
              <a:t>18/04/2018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4132-44C9-41FF-9D6B-F9DEBEF24A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389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8AF6-C367-40EF-AF02-66F194ECB6B0}" type="datetimeFigureOut">
              <a:rPr lang="en-CA" smtClean="0"/>
              <a:t>18/04/2018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4132-44C9-41FF-9D6B-F9DEBEF24A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1122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8AF6-C367-40EF-AF02-66F194ECB6B0}" type="datetimeFigureOut">
              <a:rPr lang="en-CA" smtClean="0"/>
              <a:t>18/04/2018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4132-44C9-41FF-9D6B-F9DEBEF24A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970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8AF6-C367-40EF-AF02-66F194ECB6B0}" type="datetimeFigureOut">
              <a:rPr lang="en-CA" smtClean="0"/>
              <a:t>18/04/2018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4132-44C9-41FF-9D6B-F9DEBEF24A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5645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8AF6-C367-40EF-AF02-66F194ECB6B0}" type="datetimeFigureOut">
              <a:rPr lang="en-CA" smtClean="0"/>
              <a:t>18/04/2018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4132-44C9-41FF-9D6B-F9DEBEF24A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111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8AF6-C367-40EF-AF02-66F194ECB6B0}" type="datetimeFigureOut">
              <a:rPr lang="en-CA" smtClean="0"/>
              <a:t>18/04/2018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4132-44C9-41FF-9D6B-F9DEBEF24A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562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8AF6-C367-40EF-AF02-66F194ECB6B0}" type="datetimeFigureOut">
              <a:rPr lang="en-CA" smtClean="0"/>
              <a:t>18/04/2018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4132-44C9-41FF-9D6B-F9DEBEF24A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6481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D8AF6-C367-40EF-AF02-66F194ECB6B0}" type="datetimeFigureOut">
              <a:rPr lang="en-CA" smtClean="0"/>
              <a:t>18/04/2018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34132-44C9-41FF-9D6B-F9DEBEF24A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7188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_j-QzogJtt8g/S4H84Xbi7WI/AAAAAAAAABg/A8RVp5De3Lc/s800/william-shakespeare-short-biography-mind-map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0" y="332549"/>
            <a:ext cx="7111371" cy="503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54981" y="5156581"/>
            <a:ext cx="4437888" cy="1325563"/>
          </a:xfrm>
        </p:spPr>
        <p:txBody>
          <a:bodyPr>
            <a:noAutofit/>
          </a:bodyPr>
          <a:lstStyle/>
          <a:p>
            <a:r>
              <a:rPr lang="en-CA" sz="2400" dirty="0" smtClean="0"/>
              <a:t/>
            </a:r>
            <a:br>
              <a:rPr lang="en-CA" sz="2400" dirty="0" smtClean="0"/>
            </a:br>
            <a:r>
              <a:rPr lang="en-CA" sz="2400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  <a:t>Elaborate and detailed!</a:t>
            </a:r>
            <a:br>
              <a:rPr lang="en-CA" sz="2400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</a:br>
            <a:r>
              <a:rPr lang="en-CA" sz="2400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  <a:t>Branches </a:t>
            </a:r>
            <a:r>
              <a:rPr lang="en-CA" sz="2400" b="1" u="sng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  <a:t>are not </a:t>
            </a:r>
            <a:r>
              <a:rPr lang="en-CA" sz="2400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  <a:t>colour coded</a:t>
            </a:r>
            <a:br>
              <a:rPr lang="en-CA" sz="2400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</a:br>
            <a:r>
              <a:rPr lang="en-CA" sz="2400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  <a:t>Images are computer generated</a:t>
            </a:r>
            <a:br>
              <a:rPr lang="en-CA" sz="2400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</a:br>
            <a:endParaRPr lang="en-CA" sz="2400" dirty="0">
              <a:solidFill>
                <a:srgbClr val="FFFF0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882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55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60464"/>
          </a:xfrm>
        </p:spPr>
        <p:txBody>
          <a:bodyPr>
            <a:normAutofit/>
          </a:bodyPr>
          <a:lstStyle/>
          <a:p>
            <a:pPr algn="ctr"/>
            <a:r>
              <a:rPr lang="en-CA" sz="8800" dirty="0" smtClean="0"/>
              <a:t>Now it’s your turn….how do you start???</a:t>
            </a:r>
            <a:endParaRPr lang="en-CA" sz="8800" dirty="0"/>
          </a:p>
        </p:txBody>
      </p:sp>
    </p:spTree>
    <p:extLst>
      <p:ext uri="{BB962C8B-B14F-4D97-AF65-F5344CB8AC3E}">
        <p14:creationId xmlns:p14="http://schemas.microsoft.com/office/powerpoint/2010/main" val="257383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2.mappio.com/miwisdom/william-shakespeare-richard-iii-character-analysis-mind-map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68" y="469392"/>
            <a:ext cx="7009512" cy="495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9456" y="5131349"/>
            <a:ext cx="3450336" cy="1325563"/>
          </a:xfrm>
        </p:spPr>
        <p:txBody>
          <a:bodyPr>
            <a:normAutofit/>
          </a:bodyPr>
          <a:lstStyle/>
          <a:p>
            <a:r>
              <a:rPr lang="en-CA" sz="2400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  <a:t>Well organized</a:t>
            </a:r>
            <a:br>
              <a:rPr lang="en-CA" sz="2400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</a:br>
            <a:r>
              <a:rPr lang="en-CA" sz="2400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  <a:t>A lot of detail</a:t>
            </a:r>
            <a:br>
              <a:rPr lang="en-CA" sz="2400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</a:br>
            <a:r>
              <a:rPr lang="en-CA" sz="2400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  <a:t>What’s missing?</a:t>
            </a:r>
            <a:endParaRPr lang="en-CA" sz="2400" dirty="0">
              <a:solidFill>
                <a:srgbClr val="FFFF0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88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jgds.org/library/wp-content/uploads/2012/05/Becca-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98" y="534923"/>
            <a:ext cx="6694862" cy="515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3696" y="5030882"/>
            <a:ext cx="4392168" cy="1325563"/>
          </a:xfrm>
        </p:spPr>
        <p:txBody>
          <a:bodyPr>
            <a:normAutofit/>
          </a:bodyPr>
          <a:lstStyle/>
          <a:p>
            <a:r>
              <a:rPr lang="en-CA" sz="2000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  <a:t>Computer assisted and simple</a:t>
            </a:r>
            <a:br>
              <a:rPr lang="en-CA" sz="2000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</a:br>
            <a:r>
              <a:rPr lang="en-CA" sz="2000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  <a:t>Yours must be done by hand</a:t>
            </a:r>
            <a:br>
              <a:rPr lang="en-CA" sz="2000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</a:br>
            <a:r>
              <a:rPr lang="en-CA" sz="2000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  <a:t>No images or symbols used</a:t>
            </a:r>
            <a:br>
              <a:rPr lang="en-CA" sz="2000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</a:br>
            <a:r>
              <a:rPr lang="en-CA" sz="2000" dirty="0">
                <a:solidFill>
                  <a:srgbClr val="FFFF00"/>
                </a:solidFill>
                <a:latin typeface="Bradley Hand ITC" panose="03070402050302030203" pitchFamily="66" charset="0"/>
              </a:rPr>
              <a:t>O</a:t>
            </a:r>
            <a:r>
              <a:rPr lang="en-CA" sz="2000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  <a:t>nly 2 levels of detail</a:t>
            </a:r>
            <a:endParaRPr lang="en-CA" sz="2000" dirty="0">
              <a:solidFill>
                <a:srgbClr val="FFFF0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231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1920" y="5095621"/>
            <a:ext cx="4099560" cy="1325563"/>
          </a:xfrm>
        </p:spPr>
        <p:txBody>
          <a:bodyPr>
            <a:normAutofit/>
          </a:bodyPr>
          <a:lstStyle/>
          <a:p>
            <a:r>
              <a:rPr lang="en-CA" sz="2000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  <a:t>Great images</a:t>
            </a:r>
            <a:br>
              <a:rPr lang="en-CA" sz="2000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</a:br>
            <a:r>
              <a:rPr lang="en-CA" sz="2000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  <a:t>Branches are not colour coded</a:t>
            </a:r>
            <a:br>
              <a:rPr lang="en-CA" sz="2000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</a:br>
            <a:r>
              <a:rPr lang="en-CA" sz="2000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  <a:t>Obviously a different topic</a:t>
            </a:r>
            <a:br>
              <a:rPr lang="en-CA" sz="2000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</a:br>
            <a:r>
              <a:rPr lang="en-CA" sz="2000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  <a:t>Several ideas under each topic</a:t>
            </a:r>
            <a:endParaRPr lang="en-CA" sz="2000" dirty="0">
              <a:solidFill>
                <a:srgbClr val="FFFF0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1026" name="Picture 2" descr="http://saratoolemiller.files.wordpress.com/2012/02/mindmap2.jpg?w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4" y="579120"/>
            <a:ext cx="6900985" cy="538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91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320" y="5132832"/>
            <a:ext cx="3133344" cy="1325563"/>
          </a:xfrm>
        </p:spPr>
        <p:txBody>
          <a:bodyPr>
            <a:noAutofit/>
          </a:bodyPr>
          <a:lstStyle/>
          <a:p>
            <a:r>
              <a:rPr lang="en-CA" sz="2000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  <a:t>Colour coded</a:t>
            </a:r>
            <a:br>
              <a:rPr lang="en-CA" sz="2000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</a:br>
            <a:r>
              <a:rPr lang="en-CA" sz="2000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  <a:t>More elements than needed</a:t>
            </a:r>
            <a:br>
              <a:rPr lang="en-CA" sz="2000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</a:br>
            <a:r>
              <a:rPr lang="en-CA" sz="2000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  <a:t>Less specific detail </a:t>
            </a:r>
            <a:br>
              <a:rPr lang="en-CA" sz="2000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</a:br>
            <a:r>
              <a:rPr lang="en-CA" sz="2000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  <a:t>Branch out, be specific</a:t>
            </a:r>
            <a:br>
              <a:rPr lang="en-CA" sz="2000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</a:br>
            <a:r>
              <a:rPr lang="en-CA" sz="2000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  <a:t>Show what you know!</a:t>
            </a:r>
            <a:br>
              <a:rPr lang="en-CA" sz="2000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</a:br>
            <a:endParaRPr lang="en-CA" sz="2000" dirty="0">
              <a:solidFill>
                <a:srgbClr val="FFFF0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2050" name="Picture 2" descr="http://victoriastaffordapsychicinvestigation.files.wordpress.com/2012/04/04b-buzan-mind-map-novel-imagery-setting-divisions-language-themes-symbolism-purpose-characters-plot-pla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90" y="498665"/>
            <a:ext cx="8070443" cy="481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469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mchardy\AppData\Local\Microsoft\Windows\Temporary Internet Files\Content.IE5\KOJGX3ZU\IMG-20140422-00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1" y="339968"/>
            <a:ext cx="7573108" cy="567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452338" y="5151007"/>
            <a:ext cx="35169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  <a:t>What do you notice about this one?  What is different about what you are being asked to do?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4913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78029"/>
          </a:xfrm>
        </p:spPr>
        <p:txBody>
          <a:bodyPr>
            <a:normAutofit/>
          </a:bodyPr>
          <a:lstStyle/>
          <a:p>
            <a:pPr algn="ctr"/>
            <a:r>
              <a:rPr lang="en-CA" sz="9600" b="1" dirty="0" smtClean="0"/>
              <a:t>What do you notice about the next 3 examples?</a:t>
            </a:r>
            <a:endParaRPr lang="en-CA" sz="9600" b="1" dirty="0"/>
          </a:p>
        </p:txBody>
      </p:sp>
    </p:spTree>
    <p:extLst>
      <p:ext uri="{BB962C8B-B14F-4D97-AF65-F5344CB8AC3E}">
        <p14:creationId xmlns:p14="http://schemas.microsoft.com/office/powerpoint/2010/main" val="1742931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" y="0"/>
            <a:ext cx="10358846" cy="776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8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94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</TotalTime>
  <Words>50</Words>
  <Application>Microsoft Office PowerPoint</Application>
  <PresentationFormat>Widescreen</PresentationFormat>
  <Paragraphs>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Bradley Hand ITC</vt:lpstr>
      <vt:lpstr>Calibri</vt:lpstr>
      <vt:lpstr>Calibri Light</vt:lpstr>
      <vt:lpstr>Office Theme</vt:lpstr>
      <vt:lpstr> Elaborate and detailed! Branches are not colour coded Images are computer generated </vt:lpstr>
      <vt:lpstr>Well organized A lot of detail What’s missing?</vt:lpstr>
      <vt:lpstr>Computer assisted and simple Yours must be done by hand No images or symbols used Only 2 levels of detail</vt:lpstr>
      <vt:lpstr>Great images Branches are not colour coded Obviously a different topic Several ideas under each topic</vt:lpstr>
      <vt:lpstr>Colour coded More elements than needed Less specific detail  Branch out, be specific Show what you know! </vt:lpstr>
      <vt:lpstr>PowerPoint Presentation</vt:lpstr>
      <vt:lpstr>What do you notice about the next 3 examples?</vt:lpstr>
      <vt:lpstr>PowerPoint Presentation</vt:lpstr>
      <vt:lpstr>PowerPoint Presentation</vt:lpstr>
      <vt:lpstr>PowerPoint Presentation</vt:lpstr>
      <vt:lpstr>Now it’s your turn….how do you start???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</dc:creator>
  <cp:lastModifiedBy>Erin McHardy</cp:lastModifiedBy>
  <cp:revision>12</cp:revision>
  <dcterms:created xsi:type="dcterms:W3CDTF">2014-03-20T23:27:06Z</dcterms:created>
  <dcterms:modified xsi:type="dcterms:W3CDTF">2018-04-18T18:53:41Z</dcterms:modified>
</cp:coreProperties>
</file>